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419" r:id="rId2"/>
    <p:sldId id="427" r:id="rId3"/>
    <p:sldId id="428" r:id="rId4"/>
    <p:sldId id="429" r:id="rId5"/>
    <p:sldId id="430" r:id="rId6"/>
    <p:sldId id="431" r:id="rId7"/>
    <p:sldId id="432" r:id="rId8"/>
  </p:sldIdLst>
  <p:sldSz cx="9144000" cy="5143500" type="screen16x9"/>
  <p:notesSz cx="6858000" cy="9661525"/>
  <p:custShowLst>
    <p:custShow name="Mustermann1" id="0">
      <p:sldLst/>
    </p:custShow>
  </p:custShow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500" kern="1200">
        <a:solidFill>
          <a:srgbClr val="0028AD"/>
        </a:solidFill>
        <a:latin typeface="Arial" charset="0"/>
        <a:ea typeface="ＭＳ Ｐゴシック" charset="0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500" kern="1200">
        <a:solidFill>
          <a:srgbClr val="0028AD"/>
        </a:solidFill>
        <a:latin typeface="Arial" charset="0"/>
        <a:ea typeface="ＭＳ Ｐゴシック" charset="0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500" kern="1200">
        <a:solidFill>
          <a:srgbClr val="0028AD"/>
        </a:solidFill>
        <a:latin typeface="Arial" charset="0"/>
        <a:ea typeface="ＭＳ Ｐゴシック" charset="0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500" kern="1200">
        <a:solidFill>
          <a:srgbClr val="0028AD"/>
        </a:solidFill>
        <a:latin typeface="Arial" charset="0"/>
        <a:ea typeface="ＭＳ Ｐゴシック" charset="0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500" kern="1200">
        <a:solidFill>
          <a:srgbClr val="0028AD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500" kern="1200">
        <a:solidFill>
          <a:srgbClr val="0028AD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500" kern="1200">
        <a:solidFill>
          <a:srgbClr val="0028AD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500" kern="1200">
        <a:solidFill>
          <a:srgbClr val="0028AD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500" kern="1200">
        <a:solidFill>
          <a:srgbClr val="0028AD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">
          <p15:clr>
            <a:srgbClr val="A4A3A4"/>
          </p15:clr>
        </p15:guide>
        <p15:guide id="2" orient="horz" pos="2863">
          <p15:clr>
            <a:srgbClr val="A4A3A4"/>
          </p15:clr>
        </p15:guide>
        <p15:guide id="3" orient="horz" pos="813">
          <p15:clr>
            <a:srgbClr val="A4A3A4"/>
          </p15:clr>
        </p15:guide>
        <p15:guide id="4" orient="horz" pos="3118">
          <p15:clr>
            <a:srgbClr val="A4A3A4"/>
          </p15:clr>
        </p15:guide>
        <p15:guide id="5" orient="horz" pos="365">
          <p15:clr>
            <a:srgbClr val="A4A3A4"/>
          </p15:clr>
        </p15:guide>
        <p15:guide id="6" orient="horz" pos="595">
          <p15:clr>
            <a:srgbClr val="A4A3A4"/>
          </p15:clr>
        </p15:guide>
        <p15:guide id="7" pos="2881">
          <p15:clr>
            <a:srgbClr val="A4A3A4"/>
          </p15:clr>
        </p15:guide>
        <p15:guide id="8" pos="293">
          <p15:clr>
            <a:srgbClr val="A4A3A4"/>
          </p15:clr>
        </p15:guide>
        <p15:guide id="9" pos="1394">
          <p15:clr>
            <a:srgbClr val="A4A3A4"/>
          </p15:clr>
        </p15:guide>
        <p15:guide id="10" pos="1303">
          <p15:clr>
            <a:srgbClr val="A4A3A4"/>
          </p15:clr>
        </p15:guide>
        <p15:guide id="11" orient="horz" pos="3096">
          <p15:clr>
            <a:srgbClr val="A4A3A4"/>
          </p15:clr>
        </p15:guide>
        <p15:guide id="12" orient="horz" pos="710">
          <p15:clr>
            <a:srgbClr val="A4A3A4"/>
          </p15:clr>
        </p15:guide>
        <p15:guide id="13" orient="horz" pos="2867">
          <p15:clr>
            <a:srgbClr val="A4A3A4"/>
          </p15:clr>
        </p15:guide>
        <p15:guide id="14" orient="horz" pos="361">
          <p15:clr>
            <a:srgbClr val="A4A3A4"/>
          </p15:clr>
        </p15:guide>
        <p15:guide id="15" pos="15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4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99"/>
    <a:srgbClr val="FF3300"/>
    <a:srgbClr val="800000"/>
    <a:srgbClr val="990000"/>
    <a:srgbClr val="CC0000"/>
    <a:srgbClr val="FFCC00"/>
    <a:srgbClr val="005EAD"/>
    <a:srgbClr val="002F52"/>
    <a:srgbClr val="0037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3560" autoAdjust="0"/>
  </p:normalViewPr>
  <p:slideViewPr>
    <p:cSldViewPr snapToGrid="0" showGuides="1">
      <p:cViewPr varScale="1">
        <p:scale>
          <a:sx n="108" d="100"/>
          <a:sy n="108" d="100"/>
        </p:scale>
        <p:origin x="1740" y="102"/>
      </p:cViewPr>
      <p:guideLst>
        <p:guide orient="horz" pos="112"/>
        <p:guide orient="horz" pos="2863"/>
        <p:guide orient="horz" pos="813"/>
        <p:guide orient="horz" pos="3118"/>
        <p:guide orient="horz" pos="365"/>
        <p:guide orient="horz" pos="595"/>
        <p:guide pos="2881"/>
        <p:guide pos="293"/>
        <p:guide pos="1394"/>
        <p:guide pos="1303"/>
        <p:guide orient="horz" pos="3096"/>
        <p:guide orient="horz" pos="710"/>
        <p:guide orient="horz" pos="2867"/>
        <p:guide orient="horz" pos="361"/>
        <p:guide pos="1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21" d="100"/>
          <a:sy n="121" d="100"/>
        </p:scale>
        <p:origin x="-312" y="-112"/>
      </p:cViewPr>
      <p:guideLst>
        <p:guide orient="horz" pos="304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8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77338"/>
            <a:ext cx="2971800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177338"/>
            <a:ext cx="2971800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" charset="0"/>
              </a:defRPr>
            </a:lvl1pPr>
          </a:lstStyle>
          <a:p>
            <a:fld id="{D54606BC-1185-6343-8CD4-1A7CC7DA3AB6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39445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3916363" y="536575"/>
            <a:ext cx="14692313" cy="82661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197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285750" y="8910638"/>
            <a:ext cx="6286500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die Textformatierung des Masters zu bearbeiten.</a:t>
            </a:r>
          </a:p>
        </p:txBody>
      </p:sp>
    </p:spTree>
    <p:extLst>
      <p:ext uri="{BB962C8B-B14F-4D97-AF65-F5344CB8AC3E}">
        <p14:creationId xmlns:p14="http://schemas.microsoft.com/office/powerpoint/2010/main" val="16122181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ctr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yntax" charset="0"/>
        <a:ea typeface="ＭＳ Ｐゴシック" charset="0"/>
        <a:cs typeface="+mn-cs"/>
      </a:defRPr>
    </a:lvl1pPr>
    <a:lvl2pPr marL="457200" algn="ctr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yntax" charset="0"/>
        <a:ea typeface="ＭＳ Ｐゴシック" charset="0"/>
        <a:cs typeface="+mn-cs"/>
      </a:defRPr>
    </a:lvl2pPr>
    <a:lvl3pPr marL="914400" algn="ctr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yntax" charset="0"/>
        <a:ea typeface="ＭＳ Ｐゴシック" charset="0"/>
        <a:cs typeface="+mn-cs"/>
      </a:defRPr>
    </a:lvl3pPr>
    <a:lvl4pPr marL="1371600" algn="ctr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yntax" charset="0"/>
        <a:ea typeface="ＭＳ Ｐゴシック" charset="0"/>
        <a:cs typeface="+mn-cs"/>
      </a:defRPr>
    </a:lvl4pPr>
    <a:lvl5pPr marL="1828800" algn="ctr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yntax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040B4C8-441F-05FC-A7E1-8C7C202C3214}" type="slidenum">
              <a:rPr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2186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04022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96740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45268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6"/>
          <p:cNvSpPr>
            <a:spLocks noGrp="1"/>
          </p:cNvSpPr>
          <p:nvPr>
            <p:ph type="pic" sz="quarter" idx="11"/>
          </p:nvPr>
        </p:nvSpPr>
        <p:spPr>
          <a:xfrm>
            <a:off x="0" y="971447"/>
            <a:ext cx="9144000" cy="3215456"/>
          </a:xfrm>
          <a:prstGeom prst="rect">
            <a:avLst/>
          </a:prstGeom>
        </p:spPr>
        <p:txBody>
          <a:bodyPr vert="horz"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pic>
        <p:nvPicPr>
          <p:cNvPr id="10" name="Bild 9" descr="FH-SWF_Logo-RGB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892" y="4280416"/>
            <a:ext cx="1966296" cy="722312"/>
          </a:xfrm>
          <a:prstGeom prst="rect">
            <a:avLst/>
          </a:prstGeom>
        </p:spPr>
      </p:pic>
      <p:pic>
        <p:nvPicPr>
          <p:cNvPr id="11" name="Bild 10" descr="Claim-RGB.ai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38" y="4636051"/>
            <a:ext cx="1269759" cy="278849"/>
          </a:xfrm>
          <a:prstGeom prst="rect">
            <a:avLst/>
          </a:prstGeom>
        </p:spPr>
      </p:pic>
      <p:sp>
        <p:nvSpPr>
          <p:cNvPr id="12" name="Titel 6"/>
          <p:cNvSpPr>
            <a:spLocks noGrp="1"/>
          </p:cNvSpPr>
          <p:nvPr>
            <p:ph type="title" hasCustomPrompt="1"/>
          </p:nvPr>
        </p:nvSpPr>
        <p:spPr>
          <a:xfrm>
            <a:off x="249238" y="177800"/>
            <a:ext cx="8638960" cy="33655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 vert="horz" lIns="0" tIns="0" rIns="0" bIns="0" anchor="b" anchorCtr="0"/>
          <a:lstStyle>
            <a:lvl1pPr>
              <a:defRPr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de-DE" dirty="0">
                <a:solidFill>
                  <a:schemeClr val="tx2"/>
                </a:solidFill>
                <a:latin typeface="Arial"/>
                <a:cs typeface="Arial"/>
              </a:rPr>
              <a:t>Headline (Arial 24 Pt, </a:t>
            </a:r>
            <a:r>
              <a:rPr lang="de-DE" dirty="0" err="1">
                <a:solidFill>
                  <a:schemeClr val="tx2"/>
                </a:solidFill>
                <a:latin typeface="Arial"/>
                <a:cs typeface="Arial"/>
              </a:rPr>
              <a:t>Bold</a:t>
            </a:r>
            <a:r>
              <a:rPr lang="de-DE" dirty="0">
                <a:solidFill>
                  <a:schemeClr val="tx2"/>
                </a:solidFill>
                <a:latin typeface="Arial"/>
                <a:cs typeface="Arial"/>
              </a:rPr>
              <a:t>)</a:t>
            </a:r>
          </a:p>
        </p:txBody>
      </p:sp>
      <p:sp>
        <p:nvSpPr>
          <p:cNvPr id="13" name="Textplatzhalter 3" title="Test"/>
          <p:cNvSpPr>
            <a:spLocks noGrp="1"/>
          </p:cNvSpPr>
          <p:nvPr>
            <p:ph type="body" sz="quarter" idx="10" hasCustomPrompt="1"/>
          </p:nvPr>
        </p:nvSpPr>
        <p:spPr>
          <a:xfrm>
            <a:off x="249238" y="573087"/>
            <a:ext cx="8639175" cy="385557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005EAD"/>
              </a:buClr>
              <a:buSzTx/>
              <a:buFont typeface="Wingdings" charset="0"/>
              <a:buNone/>
              <a:tabLst/>
              <a:defRPr sz="1800" b="1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005EAD"/>
              </a:buClr>
              <a:buSzTx/>
              <a:buFont typeface="Wingdings" charset="0"/>
              <a:buNone/>
              <a:tabLst/>
              <a:defRPr/>
            </a:pPr>
            <a:r>
              <a:rPr lang="de-DE" dirty="0"/>
              <a:t>Subheadline (Arial 18 Pt, </a:t>
            </a:r>
            <a:r>
              <a:rPr lang="de-DE" dirty="0" err="1"/>
              <a:t>Bold</a:t>
            </a:r>
            <a:r>
              <a:rPr lang="de-DE" dirty="0"/>
              <a:t>)</a:t>
            </a:r>
          </a:p>
          <a:p>
            <a:pPr lvl="0"/>
            <a:endParaRPr lang="de-DE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 bwMode="auto">
          <a:xfrm>
            <a:off x="0" y="950913"/>
            <a:ext cx="9144000" cy="3600450"/>
          </a:xfrm>
          <a:prstGeom prst="rect">
            <a:avLst/>
          </a:prstGeom>
          <a:solidFill>
            <a:schemeClr val="accent5"/>
          </a:solidFill>
          <a:ln w="1270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>
            <a:off x="249238" y="1127125"/>
            <a:ext cx="8648699" cy="3424238"/>
          </a:xfrm>
          <a:prstGeom prst="rect">
            <a:avLst/>
          </a:prstGeom>
        </p:spPr>
        <p:txBody>
          <a:bodyPr lIns="0" tIns="0" rIns="0" bIns="0"/>
          <a:lstStyle>
            <a:lvl1pPr marL="180975" indent="-180975">
              <a:buClr>
                <a:srgbClr val="005EAD"/>
              </a:buClr>
              <a:defRPr/>
            </a:lvl1pPr>
            <a:lvl2pPr marL="631825" indent="-180975">
              <a:defRPr/>
            </a:lvl2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14" name="Bild 13" descr="FH-SWF_Logo-RGB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311" y="4581115"/>
            <a:ext cx="1061911" cy="390090"/>
          </a:xfrm>
          <a:prstGeom prst="rect">
            <a:avLst/>
          </a:prstGeom>
        </p:spPr>
      </p:pic>
      <p:sp>
        <p:nvSpPr>
          <p:cNvPr id="15" name="Text Box 149"/>
          <p:cNvSpPr txBox="1">
            <a:spLocks noChangeArrowheads="1"/>
          </p:cNvSpPr>
          <p:nvPr userDrawn="1"/>
        </p:nvSpPr>
        <p:spPr bwMode="auto">
          <a:xfrm>
            <a:off x="241300" y="4791639"/>
            <a:ext cx="6820207" cy="121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0" tIns="0" rIns="0" bIns="0">
            <a:noAutofit/>
          </a:bodyPr>
          <a:lstStyle/>
          <a:p>
            <a:pPr algn="l">
              <a:spcBef>
                <a:spcPct val="50000"/>
              </a:spcBef>
            </a:pPr>
            <a:r>
              <a:rPr lang="de-DE" sz="800" dirty="0">
                <a:solidFill>
                  <a:schemeClr val="tx1"/>
                </a:solidFill>
              </a:rPr>
              <a:t>Folie </a:t>
            </a:r>
            <a:fld id="{44BA279E-E9BC-D743-974C-EFE8A41952FB}" type="slidenum">
              <a:rPr lang="de-DE" sz="800" smtClean="0">
                <a:solidFill>
                  <a:schemeClr val="tx1"/>
                </a:solidFill>
              </a:rPr>
              <a:pPr algn="l">
                <a:spcBef>
                  <a:spcPct val="50000"/>
                </a:spcBef>
              </a:pPr>
              <a:t>‹Nr.›</a:t>
            </a:fld>
            <a:endParaRPr lang="de-DE" sz="800" dirty="0">
              <a:solidFill>
                <a:schemeClr val="tx1"/>
              </a:solidFill>
            </a:endParaRPr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41300" y="4645742"/>
            <a:ext cx="6829732" cy="13929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0" tIns="0" rIns="0" bIns="0">
            <a:noAutofit/>
          </a:bodyPr>
          <a:lstStyle>
            <a:lvl1pPr>
              <a:defRPr lang="de-DE" sz="800" dirty="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dirty="0"/>
              <a:t>Autor (4/2022)</a:t>
            </a:r>
          </a:p>
        </p:txBody>
      </p:sp>
      <p:sp>
        <p:nvSpPr>
          <p:cNvPr id="17" name="Titel 6"/>
          <p:cNvSpPr>
            <a:spLocks noGrp="1"/>
          </p:cNvSpPr>
          <p:nvPr>
            <p:ph type="title" hasCustomPrompt="1"/>
          </p:nvPr>
        </p:nvSpPr>
        <p:spPr>
          <a:xfrm>
            <a:off x="249238" y="177800"/>
            <a:ext cx="8638960" cy="33655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 vert="horz" lIns="0" tIns="0" rIns="0" bIns="0" anchor="b" anchorCtr="0"/>
          <a:lstStyle>
            <a:lvl1pPr>
              <a:defRPr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de-DE" dirty="0">
                <a:solidFill>
                  <a:schemeClr val="tx2"/>
                </a:solidFill>
                <a:latin typeface="Arial"/>
                <a:cs typeface="Arial"/>
              </a:rPr>
              <a:t>Headline (Arial 24 Pt, </a:t>
            </a:r>
            <a:r>
              <a:rPr lang="de-DE" dirty="0" err="1">
                <a:solidFill>
                  <a:schemeClr val="tx2"/>
                </a:solidFill>
                <a:latin typeface="Arial"/>
                <a:cs typeface="Arial"/>
              </a:rPr>
              <a:t>Bold</a:t>
            </a:r>
            <a:r>
              <a:rPr lang="de-DE" dirty="0">
                <a:solidFill>
                  <a:schemeClr val="tx2"/>
                </a:solidFill>
                <a:latin typeface="Arial"/>
                <a:cs typeface="Arial"/>
              </a:rPr>
              <a:t>)</a:t>
            </a:r>
          </a:p>
        </p:txBody>
      </p:sp>
      <p:sp>
        <p:nvSpPr>
          <p:cNvPr id="18" name="Textplatzhalter 3" title="Test"/>
          <p:cNvSpPr>
            <a:spLocks noGrp="1"/>
          </p:cNvSpPr>
          <p:nvPr>
            <p:ph type="body" sz="quarter" idx="10" hasCustomPrompt="1"/>
          </p:nvPr>
        </p:nvSpPr>
        <p:spPr>
          <a:xfrm>
            <a:off x="249238" y="573087"/>
            <a:ext cx="8639175" cy="385557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005EAD"/>
              </a:buClr>
              <a:buSzTx/>
              <a:buFont typeface="Wingdings" charset="0"/>
              <a:buNone/>
              <a:tabLst/>
              <a:defRPr sz="1800" b="1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005EAD"/>
              </a:buClr>
              <a:buSzTx/>
              <a:buFont typeface="Wingdings" charset="0"/>
              <a:buNone/>
              <a:tabLst/>
              <a:defRPr/>
            </a:pPr>
            <a:r>
              <a:rPr lang="de-DE" dirty="0"/>
              <a:t>Subheadline (Arial 18 Pt, </a:t>
            </a:r>
            <a:r>
              <a:rPr lang="de-DE" dirty="0" err="1"/>
              <a:t>Bold</a:t>
            </a:r>
            <a:r>
              <a:rPr lang="de-DE" dirty="0"/>
              <a:t>)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5928897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 bwMode="auto">
          <a:xfrm>
            <a:off x="0" y="950913"/>
            <a:ext cx="9144000" cy="3600450"/>
          </a:xfrm>
          <a:prstGeom prst="rect">
            <a:avLst/>
          </a:prstGeom>
          <a:solidFill>
            <a:schemeClr val="accent5"/>
          </a:solidFill>
          <a:ln w="1270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pic>
        <p:nvPicPr>
          <p:cNvPr id="14" name="Bild 13" descr="FH-SWF_Logo-RGB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311" y="4581115"/>
            <a:ext cx="1061911" cy="390090"/>
          </a:xfrm>
          <a:prstGeom prst="rect">
            <a:avLst/>
          </a:prstGeom>
        </p:spPr>
      </p:pic>
      <p:sp>
        <p:nvSpPr>
          <p:cNvPr id="15" name="Text Box 149"/>
          <p:cNvSpPr txBox="1">
            <a:spLocks noChangeArrowheads="1"/>
          </p:cNvSpPr>
          <p:nvPr userDrawn="1"/>
        </p:nvSpPr>
        <p:spPr bwMode="auto">
          <a:xfrm>
            <a:off x="241300" y="4791639"/>
            <a:ext cx="6820207" cy="121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0" tIns="0" rIns="0" bIns="0">
            <a:noAutofit/>
          </a:bodyPr>
          <a:lstStyle/>
          <a:p>
            <a:pPr algn="l">
              <a:spcBef>
                <a:spcPct val="50000"/>
              </a:spcBef>
            </a:pPr>
            <a:r>
              <a:rPr lang="de-DE" sz="800" dirty="0">
                <a:solidFill>
                  <a:schemeClr val="tx1"/>
                </a:solidFill>
              </a:rPr>
              <a:t>Folie </a:t>
            </a:r>
            <a:fld id="{44BA279E-E9BC-D743-974C-EFE8A41952FB}" type="slidenum">
              <a:rPr lang="de-DE" sz="800" smtClean="0">
                <a:solidFill>
                  <a:schemeClr val="tx1"/>
                </a:solidFill>
              </a:rPr>
              <a:pPr algn="l">
                <a:spcBef>
                  <a:spcPct val="50000"/>
                </a:spcBef>
              </a:pPr>
              <a:t>‹Nr.›</a:t>
            </a:fld>
            <a:endParaRPr lang="de-DE" sz="800" dirty="0">
              <a:solidFill>
                <a:schemeClr val="tx1"/>
              </a:solidFill>
            </a:endParaRPr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41300" y="4645742"/>
            <a:ext cx="6829732" cy="13929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0" tIns="0" rIns="0" bIns="0">
            <a:noAutofit/>
          </a:bodyPr>
          <a:lstStyle>
            <a:lvl1pPr>
              <a:defRPr lang="de-DE" sz="800" dirty="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dirty="0"/>
              <a:t>Autor (4/2022)</a:t>
            </a:r>
          </a:p>
        </p:txBody>
      </p:sp>
      <p:sp>
        <p:nvSpPr>
          <p:cNvPr id="17" name="Titel 6"/>
          <p:cNvSpPr>
            <a:spLocks noGrp="1"/>
          </p:cNvSpPr>
          <p:nvPr>
            <p:ph type="title" hasCustomPrompt="1"/>
          </p:nvPr>
        </p:nvSpPr>
        <p:spPr>
          <a:xfrm>
            <a:off x="249238" y="177800"/>
            <a:ext cx="8638960" cy="33655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 vert="horz" lIns="0" tIns="0" rIns="0" bIns="0" anchor="b" anchorCtr="0"/>
          <a:lstStyle>
            <a:lvl1pPr>
              <a:defRPr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de-DE" dirty="0">
                <a:solidFill>
                  <a:schemeClr val="tx2"/>
                </a:solidFill>
                <a:latin typeface="Arial"/>
                <a:cs typeface="Arial"/>
              </a:rPr>
              <a:t>Headline (Arial 24 Pt, </a:t>
            </a:r>
            <a:r>
              <a:rPr lang="de-DE" dirty="0" err="1">
                <a:solidFill>
                  <a:schemeClr val="tx2"/>
                </a:solidFill>
                <a:latin typeface="Arial"/>
                <a:cs typeface="Arial"/>
              </a:rPr>
              <a:t>Bold</a:t>
            </a:r>
            <a:r>
              <a:rPr lang="de-DE" dirty="0">
                <a:solidFill>
                  <a:schemeClr val="tx2"/>
                </a:solidFill>
                <a:latin typeface="Arial"/>
                <a:cs typeface="Arial"/>
              </a:rPr>
              <a:t>)</a:t>
            </a:r>
          </a:p>
        </p:txBody>
      </p:sp>
      <p:sp>
        <p:nvSpPr>
          <p:cNvPr id="18" name="Textplatzhalter 3" title="Test"/>
          <p:cNvSpPr>
            <a:spLocks noGrp="1"/>
          </p:cNvSpPr>
          <p:nvPr>
            <p:ph type="body" sz="quarter" idx="10" hasCustomPrompt="1"/>
          </p:nvPr>
        </p:nvSpPr>
        <p:spPr>
          <a:xfrm>
            <a:off x="249238" y="573087"/>
            <a:ext cx="8639175" cy="385557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005EAD"/>
              </a:buClr>
              <a:buSzTx/>
              <a:buFont typeface="Wingdings" charset="0"/>
              <a:buNone/>
              <a:tabLst/>
              <a:defRPr sz="1800" b="1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005EAD"/>
              </a:buClr>
              <a:buSzTx/>
              <a:buFont typeface="Wingdings" charset="0"/>
              <a:buNone/>
              <a:tabLst/>
              <a:defRPr/>
            </a:pPr>
            <a:r>
              <a:rPr lang="de-DE" dirty="0"/>
              <a:t>Subheadline (Arial 18 Pt, </a:t>
            </a:r>
            <a:r>
              <a:rPr lang="de-DE" dirty="0" err="1"/>
              <a:t>Bold</a:t>
            </a:r>
            <a:r>
              <a:rPr lang="de-DE" dirty="0"/>
              <a:t>)</a:t>
            </a:r>
          </a:p>
          <a:p>
            <a:pPr lvl="0"/>
            <a:endParaRPr lang="de-DE" dirty="0"/>
          </a:p>
        </p:txBody>
      </p:sp>
      <p:sp>
        <p:nvSpPr>
          <p:cNvPr id="19" name="Inhaltsplatzhalter 2"/>
          <p:cNvSpPr>
            <a:spLocks noGrp="1"/>
          </p:cNvSpPr>
          <p:nvPr>
            <p:ph idx="1"/>
          </p:nvPr>
        </p:nvSpPr>
        <p:spPr>
          <a:xfrm>
            <a:off x="4796401" y="1127125"/>
            <a:ext cx="4083050" cy="3424238"/>
          </a:xfrm>
          <a:prstGeom prst="rect">
            <a:avLst/>
          </a:prstGeom>
        </p:spPr>
        <p:txBody>
          <a:bodyPr lIns="0" tIns="0" rIns="0" bIns="0"/>
          <a:lstStyle>
            <a:lvl1pPr marL="180975" indent="-180975">
              <a:buClr>
                <a:srgbClr val="005EAD"/>
              </a:buClr>
              <a:defRPr/>
            </a:lvl1pPr>
            <a:lvl2pPr marL="631825" indent="-180975">
              <a:defRPr/>
            </a:lvl2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0" name="Inhaltsplatzhalter 2"/>
          <p:cNvSpPr>
            <a:spLocks noGrp="1"/>
          </p:cNvSpPr>
          <p:nvPr>
            <p:ph idx="12"/>
          </p:nvPr>
        </p:nvSpPr>
        <p:spPr>
          <a:xfrm>
            <a:off x="249238" y="1127125"/>
            <a:ext cx="4083050" cy="3424238"/>
          </a:xfrm>
          <a:prstGeom prst="rect">
            <a:avLst/>
          </a:prstGeom>
        </p:spPr>
        <p:txBody>
          <a:bodyPr lIns="0" tIns="0" rIns="0" bIns="0"/>
          <a:lstStyle>
            <a:lvl1pPr marL="180975" indent="-180975">
              <a:buClr>
                <a:srgbClr val="005EAD"/>
              </a:buClr>
              <a:defRPr/>
            </a:lvl1pPr>
            <a:lvl2pPr marL="631825" indent="-180975">
              <a:defRPr/>
            </a:lvl2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5135309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t 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 bwMode="auto">
          <a:xfrm>
            <a:off x="0" y="950913"/>
            <a:ext cx="9144000" cy="3600450"/>
          </a:xfrm>
          <a:prstGeom prst="rect">
            <a:avLst/>
          </a:prstGeom>
          <a:solidFill>
            <a:schemeClr val="accent5"/>
          </a:solidFill>
          <a:ln w="1270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pic>
        <p:nvPicPr>
          <p:cNvPr id="14" name="Bild 13" descr="FH-SWF_Logo-RGB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311" y="4581115"/>
            <a:ext cx="1061911" cy="390090"/>
          </a:xfrm>
          <a:prstGeom prst="rect">
            <a:avLst/>
          </a:prstGeom>
        </p:spPr>
      </p:pic>
      <p:sp>
        <p:nvSpPr>
          <p:cNvPr id="15" name="Text Box 149"/>
          <p:cNvSpPr txBox="1">
            <a:spLocks noChangeArrowheads="1"/>
          </p:cNvSpPr>
          <p:nvPr userDrawn="1"/>
        </p:nvSpPr>
        <p:spPr bwMode="auto">
          <a:xfrm>
            <a:off x="241300" y="4791639"/>
            <a:ext cx="6820207" cy="121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0" tIns="0" rIns="0" bIns="0">
            <a:noAutofit/>
          </a:bodyPr>
          <a:lstStyle/>
          <a:p>
            <a:pPr algn="l">
              <a:spcBef>
                <a:spcPct val="50000"/>
              </a:spcBef>
            </a:pPr>
            <a:r>
              <a:rPr lang="de-DE" sz="800" dirty="0">
                <a:solidFill>
                  <a:schemeClr val="tx1"/>
                </a:solidFill>
              </a:rPr>
              <a:t>Folie </a:t>
            </a:r>
            <a:fld id="{44BA279E-E9BC-D743-974C-EFE8A41952FB}" type="slidenum">
              <a:rPr lang="de-DE" sz="800" smtClean="0">
                <a:solidFill>
                  <a:schemeClr val="tx1"/>
                </a:solidFill>
              </a:rPr>
              <a:pPr algn="l">
                <a:spcBef>
                  <a:spcPct val="50000"/>
                </a:spcBef>
              </a:pPr>
              <a:t>‹Nr.›</a:t>
            </a:fld>
            <a:endParaRPr lang="de-DE" sz="800" dirty="0">
              <a:solidFill>
                <a:schemeClr val="tx1"/>
              </a:solidFill>
            </a:endParaRPr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41300" y="4645742"/>
            <a:ext cx="6829732" cy="13929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0" tIns="0" rIns="0" bIns="0">
            <a:noAutofit/>
          </a:bodyPr>
          <a:lstStyle>
            <a:lvl1pPr>
              <a:defRPr lang="de-DE" sz="800" dirty="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dirty="0"/>
              <a:t>Autor (4/2022)</a:t>
            </a:r>
          </a:p>
        </p:txBody>
      </p:sp>
      <p:sp>
        <p:nvSpPr>
          <p:cNvPr id="17" name="Titel 6"/>
          <p:cNvSpPr>
            <a:spLocks noGrp="1"/>
          </p:cNvSpPr>
          <p:nvPr>
            <p:ph type="title" hasCustomPrompt="1"/>
          </p:nvPr>
        </p:nvSpPr>
        <p:spPr>
          <a:xfrm>
            <a:off x="249238" y="177800"/>
            <a:ext cx="8638960" cy="33655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 vert="horz" lIns="0" tIns="0" rIns="0" bIns="0" anchor="b" anchorCtr="0"/>
          <a:lstStyle>
            <a:lvl1pPr>
              <a:defRPr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de-DE" dirty="0">
                <a:solidFill>
                  <a:schemeClr val="tx2"/>
                </a:solidFill>
                <a:latin typeface="Arial"/>
                <a:cs typeface="Arial"/>
              </a:rPr>
              <a:t>Headline (Arial 24 Pt, </a:t>
            </a:r>
            <a:r>
              <a:rPr lang="de-DE" dirty="0" err="1">
                <a:solidFill>
                  <a:schemeClr val="tx2"/>
                </a:solidFill>
                <a:latin typeface="Arial"/>
                <a:cs typeface="Arial"/>
              </a:rPr>
              <a:t>Bold</a:t>
            </a:r>
            <a:r>
              <a:rPr lang="de-DE" dirty="0">
                <a:solidFill>
                  <a:schemeClr val="tx2"/>
                </a:solidFill>
                <a:latin typeface="Arial"/>
                <a:cs typeface="Arial"/>
              </a:rPr>
              <a:t>)</a:t>
            </a:r>
          </a:p>
        </p:txBody>
      </p:sp>
      <p:sp>
        <p:nvSpPr>
          <p:cNvPr id="18" name="Textplatzhalter 3" title="Test"/>
          <p:cNvSpPr>
            <a:spLocks noGrp="1"/>
          </p:cNvSpPr>
          <p:nvPr>
            <p:ph type="body" sz="quarter" idx="10" hasCustomPrompt="1"/>
          </p:nvPr>
        </p:nvSpPr>
        <p:spPr>
          <a:xfrm>
            <a:off x="249238" y="573087"/>
            <a:ext cx="8639175" cy="385557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005EAD"/>
              </a:buClr>
              <a:buSzTx/>
              <a:buFont typeface="Wingdings" charset="0"/>
              <a:buNone/>
              <a:tabLst/>
              <a:defRPr sz="1800" b="1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005EAD"/>
              </a:buClr>
              <a:buSzTx/>
              <a:buFont typeface="Wingdings" charset="0"/>
              <a:buNone/>
              <a:tabLst/>
              <a:defRPr/>
            </a:pPr>
            <a:r>
              <a:rPr lang="de-DE" dirty="0"/>
              <a:t>Subheadline (Arial 18 Pt, </a:t>
            </a:r>
            <a:r>
              <a:rPr lang="de-DE" dirty="0" err="1"/>
              <a:t>Bold</a:t>
            </a:r>
            <a:r>
              <a:rPr lang="de-DE" dirty="0"/>
              <a:t>)</a:t>
            </a:r>
          </a:p>
          <a:p>
            <a:pPr lvl="0"/>
            <a:endParaRPr lang="de-DE" dirty="0"/>
          </a:p>
        </p:txBody>
      </p:sp>
      <p:sp>
        <p:nvSpPr>
          <p:cNvPr id="9" name="Textplatzhalter 3" title="Test"/>
          <p:cNvSpPr>
            <a:spLocks noGrp="1"/>
          </p:cNvSpPr>
          <p:nvPr>
            <p:ph type="body" sz="quarter" idx="12" hasCustomPrompt="1"/>
          </p:nvPr>
        </p:nvSpPr>
        <p:spPr>
          <a:xfrm>
            <a:off x="249238" y="1127125"/>
            <a:ext cx="8639175" cy="249391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005EAD"/>
              </a:buClr>
              <a:buSzTx/>
              <a:buFont typeface="Wingdings" charset="0"/>
              <a:buNone/>
              <a:tabLst/>
              <a:defRPr sz="1600" b="1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005EAD"/>
              </a:buClr>
              <a:buSzTx/>
              <a:buFont typeface="Wingdings" charset="0"/>
              <a:buNone/>
              <a:tabLst/>
              <a:defRPr/>
            </a:pPr>
            <a:r>
              <a:rPr lang="de-DE" dirty="0"/>
              <a:t>Abschnittsüberschrift (Arial 16 Pt, </a:t>
            </a:r>
            <a:r>
              <a:rPr lang="de-DE" dirty="0" err="1"/>
              <a:t>Bold</a:t>
            </a:r>
            <a:r>
              <a:rPr lang="de-DE" dirty="0"/>
              <a:t>)</a:t>
            </a:r>
          </a:p>
          <a:p>
            <a:pPr lvl="0"/>
            <a:endParaRPr lang="de-DE" dirty="0"/>
          </a:p>
        </p:txBody>
      </p:sp>
      <p:sp>
        <p:nvSpPr>
          <p:cNvPr id="10" name="Inhaltsplatzhalter 2"/>
          <p:cNvSpPr>
            <a:spLocks noGrp="1"/>
          </p:cNvSpPr>
          <p:nvPr>
            <p:ph idx="14"/>
          </p:nvPr>
        </p:nvSpPr>
        <p:spPr>
          <a:xfrm>
            <a:off x="249238" y="1493838"/>
            <a:ext cx="8640506" cy="3057525"/>
          </a:xfrm>
          <a:prstGeom prst="rect">
            <a:avLst/>
          </a:prstGeom>
        </p:spPr>
        <p:txBody>
          <a:bodyPr lIns="0" tIns="0" rIns="0" bIns="0"/>
          <a:lstStyle>
            <a:lvl1pPr marL="180975" indent="-180975">
              <a:buClr>
                <a:srgbClr val="005EAD"/>
              </a:buClr>
              <a:defRPr/>
            </a:lvl1pPr>
            <a:lvl2pPr marL="631825" indent="-180975">
              <a:defRPr/>
            </a:lvl2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4172777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spaltig mit 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 bwMode="auto">
          <a:xfrm>
            <a:off x="0" y="950913"/>
            <a:ext cx="9144000" cy="3600450"/>
          </a:xfrm>
          <a:prstGeom prst="rect">
            <a:avLst/>
          </a:prstGeom>
          <a:solidFill>
            <a:schemeClr val="accent5"/>
          </a:solidFill>
          <a:ln w="1270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pic>
        <p:nvPicPr>
          <p:cNvPr id="14" name="Bild 13" descr="FH-SWF_Logo-RGB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311" y="4581115"/>
            <a:ext cx="1061911" cy="390090"/>
          </a:xfrm>
          <a:prstGeom prst="rect">
            <a:avLst/>
          </a:prstGeom>
        </p:spPr>
      </p:pic>
      <p:sp>
        <p:nvSpPr>
          <p:cNvPr id="15" name="Text Box 149"/>
          <p:cNvSpPr txBox="1">
            <a:spLocks noChangeArrowheads="1"/>
          </p:cNvSpPr>
          <p:nvPr userDrawn="1"/>
        </p:nvSpPr>
        <p:spPr bwMode="auto">
          <a:xfrm>
            <a:off x="241300" y="4791639"/>
            <a:ext cx="6820207" cy="121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0" tIns="0" rIns="0" bIns="0">
            <a:noAutofit/>
          </a:bodyPr>
          <a:lstStyle/>
          <a:p>
            <a:pPr algn="l">
              <a:spcBef>
                <a:spcPct val="50000"/>
              </a:spcBef>
            </a:pPr>
            <a:r>
              <a:rPr lang="de-DE" sz="800" dirty="0">
                <a:solidFill>
                  <a:schemeClr val="tx1"/>
                </a:solidFill>
              </a:rPr>
              <a:t>Folie </a:t>
            </a:r>
            <a:fld id="{44BA279E-E9BC-D743-974C-EFE8A41952FB}" type="slidenum">
              <a:rPr lang="de-DE" sz="800" smtClean="0">
                <a:solidFill>
                  <a:schemeClr val="tx1"/>
                </a:solidFill>
              </a:rPr>
              <a:pPr algn="l">
                <a:spcBef>
                  <a:spcPct val="50000"/>
                </a:spcBef>
              </a:pPr>
              <a:t>‹Nr.›</a:t>
            </a:fld>
            <a:endParaRPr lang="de-DE" sz="800" dirty="0">
              <a:solidFill>
                <a:schemeClr val="tx1"/>
              </a:solidFill>
            </a:endParaRPr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41300" y="4645742"/>
            <a:ext cx="6829732" cy="13929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0" tIns="0" rIns="0" bIns="0">
            <a:noAutofit/>
          </a:bodyPr>
          <a:lstStyle>
            <a:lvl1pPr>
              <a:defRPr lang="de-DE" sz="800" dirty="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dirty="0"/>
              <a:t>Autor (4/2022)</a:t>
            </a:r>
          </a:p>
        </p:txBody>
      </p:sp>
      <p:sp>
        <p:nvSpPr>
          <p:cNvPr id="17" name="Titel 6"/>
          <p:cNvSpPr>
            <a:spLocks noGrp="1"/>
          </p:cNvSpPr>
          <p:nvPr>
            <p:ph type="title" hasCustomPrompt="1"/>
          </p:nvPr>
        </p:nvSpPr>
        <p:spPr>
          <a:xfrm>
            <a:off x="249238" y="177800"/>
            <a:ext cx="8638960" cy="33655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 vert="horz" lIns="0" tIns="0" rIns="0" bIns="0" anchor="b" anchorCtr="0"/>
          <a:lstStyle>
            <a:lvl1pPr>
              <a:defRPr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de-DE" dirty="0">
                <a:solidFill>
                  <a:schemeClr val="tx2"/>
                </a:solidFill>
                <a:latin typeface="Arial"/>
                <a:cs typeface="Arial"/>
              </a:rPr>
              <a:t>Headline (Arial 24 Pt, </a:t>
            </a:r>
            <a:r>
              <a:rPr lang="de-DE" dirty="0" err="1">
                <a:solidFill>
                  <a:schemeClr val="tx2"/>
                </a:solidFill>
                <a:latin typeface="Arial"/>
                <a:cs typeface="Arial"/>
              </a:rPr>
              <a:t>Bold</a:t>
            </a:r>
            <a:r>
              <a:rPr lang="de-DE" dirty="0">
                <a:solidFill>
                  <a:schemeClr val="tx2"/>
                </a:solidFill>
                <a:latin typeface="Arial"/>
                <a:cs typeface="Arial"/>
              </a:rPr>
              <a:t>)</a:t>
            </a:r>
          </a:p>
        </p:txBody>
      </p:sp>
      <p:sp>
        <p:nvSpPr>
          <p:cNvPr id="18" name="Textplatzhalter 3" title="Test"/>
          <p:cNvSpPr>
            <a:spLocks noGrp="1"/>
          </p:cNvSpPr>
          <p:nvPr>
            <p:ph type="body" sz="quarter" idx="10" hasCustomPrompt="1"/>
          </p:nvPr>
        </p:nvSpPr>
        <p:spPr>
          <a:xfrm>
            <a:off x="249238" y="573087"/>
            <a:ext cx="8639175" cy="385557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005EAD"/>
              </a:buClr>
              <a:buSzTx/>
              <a:buFont typeface="Wingdings" charset="0"/>
              <a:buNone/>
              <a:tabLst/>
              <a:defRPr sz="1800" b="1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005EAD"/>
              </a:buClr>
              <a:buSzTx/>
              <a:buFont typeface="Wingdings" charset="0"/>
              <a:buNone/>
              <a:tabLst/>
              <a:defRPr/>
            </a:pPr>
            <a:r>
              <a:rPr lang="de-DE" dirty="0"/>
              <a:t>Subheadline (Arial 18 Pt, </a:t>
            </a:r>
            <a:r>
              <a:rPr lang="de-DE" dirty="0" err="1"/>
              <a:t>Bold</a:t>
            </a:r>
            <a:r>
              <a:rPr lang="de-DE" dirty="0"/>
              <a:t>)</a:t>
            </a:r>
          </a:p>
          <a:p>
            <a:pPr lvl="0"/>
            <a:endParaRPr lang="de-DE" dirty="0"/>
          </a:p>
        </p:txBody>
      </p:sp>
      <p:sp>
        <p:nvSpPr>
          <p:cNvPr id="13" name="Inhaltsplatzhalter 2"/>
          <p:cNvSpPr>
            <a:spLocks noGrp="1"/>
          </p:cNvSpPr>
          <p:nvPr>
            <p:ph idx="13"/>
          </p:nvPr>
        </p:nvSpPr>
        <p:spPr>
          <a:xfrm>
            <a:off x="4825416" y="1489076"/>
            <a:ext cx="4081885" cy="3062288"/>
          </a:xfrm>
          <a:prstGeom prst="rect">
            <a:avLst/>
          </a:prstGeom>
        </p:spPr>
        <p:txBody>
          <a:bodyPr lIns="0" tIns="0" rIns="0" bIns="0"/>
          <a:lstStyle>
            <a:lvl1pPr marL="180975" indent="-180975">
              <a:buClr>
                <a:srgbClr val="005EAD"/>
              </a:buClr>
              <a:defRPr/>
            </a:lvl1pPr>
            <a:lvl2pPr marL="631825" indent="-180975">
              <a:defRPr/>
            </a:lvl2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0" name="Textplatzhalter 3" title="Test"/>
          <p:cNvSpPr>
            <a:spLocks noGrp="1"/>
          </p:cNvSpPr>
          <p:nvPr>
            <p:ph type="body" sz="quarter" idx="12" hasCustomPrompt="1"/>
          </p:nvPr>
        </p:nvSpPr>
        <p:spPr>
          <a:xfrm>
            <a:off x="249238" y="1127125"/>
            <a:ext cx="8639175" cy="249391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005EAD"/>
              </a:buClr>
              <a:buSzTx/>
              <a:buFont typeface="Wingdings" charset="0"/>
              <a:buNone/>
              <a:tabLst/>
              <a:defRPr sz="1600" b="1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005EAD"/>
              </a:buClr>
              <a:buSzTx/>
              <a:buFont typeface="Wingdings" charset="0"/>
              <a:buNone/>
              <a:tabLst/>
              <a:defRPr/>
            </a:pPr>
            <a:r>
              <a:rPr lang="de-DE" dirty="0"/>
              <a:t>Abschnittsüberschrift (Arial 16 Pt, </a:t>
            </a:r>
            <a:r>
              <a:rPr lang="de-DE" dirty="0" err="1"/>
              <a:t>Bold</a:t>
            </a:r>
            <a:r>
              <a:rPr lang="de-DE" dirty="0"/>
              <a:t>)</a:t>
            </a:r>
          </a:p>
          <a:p>
            <a:pPr lvl="0"/>
            <a:endParaRPr lang="de-DE" dirty="0"/>
          </a:p>
        </p:txBody>
      </p:sp>
      <p:sp>
        <p:nvSpPr>
          <p:cNvPr id="21" name="Inhaltsplatzhalter 2"/>
          <p:cNvSpPr>
            <a:spLocks noGrp="1"/>
          </p:cNvSpPr>
          <p:nvPr>
            <p:ph idx="15"/>
          </p:nvPr>
        </p:nvSpPr>
        <p:spPr>
          <a:xfrm>
            <a:off x="249238" y="1493838"/>
            <a:ext cx="4104299" cy="3057525"/>
          </a:xfrm>
          <a:prstGeom prst="rect">
            <a:avLst/>
          </a:prstGeom>
        </p:spPr>
        <p:txBody>
          <a:bodyPr lIns="0" tIns="0" rIns="0" bIns="0"/>
          <a:lstStyle>
            <a:lvl1pPr marL="180975" indent="-180975">
              <a:buClr>
                <a:srgbClr val="005EAD"/>
              </a:buClr>
              <a:defRPr/>
            </a:lvl1pPr>
            <a:lvl2pPr marL="631825" indent="-180975">
              <a:defRPr/>
            </a:lvl2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7706108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hne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FH-SWF_Logo-RGB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311" y="4581115"/>
            <a:ext cx="1061911" cy="390090"/>
          </a:xfrm>
          <a:prstGeom prst="rect">
            <a:avLst/>
          </a:prstGeom>
        </p:spPr>
      </p:pic>
      <p:sp>
        <p:nvSpPr>
          <p:cNvPr id="15" name="Text Box 149"/>
          <p:cNvSpPr txBox="1">
            <a:spLocks noChangeArrowheads="1"/>
          </p:cNvSpPr>
          <p:nvPr userDrawn="1"/>
        </p:nvSpPr>
        <p:spPr bwMode="auto">
          <a:xfrm>
            <a:off x="241300" y="4791639"/>
            <a:ext cx="6820207" cy="121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0" tIns="0" rIns="0" bIns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800" dirty="0">
                <a:solidFill>
                  <a:schemeClr val="tx1"/>
                </a:solidFill>
              </a:rPr>
              <a:t>Dr. Aline Albers NRW </a:t>
            </a:r>
            <a:r>
              <a:rPr lang="de-DE" sz="800" dirty="0" err="1">
                <a:solidFill>
                  <a:schemeClr val="tx1"/>
                </a:solidFill>
              </a:rPr>
              <a:t>SuperX</a:t>
            </a:r>
            <a:r>
              <a:rPr lang="de-DE" sz="800" dirty="0">
                <a:solidFill>
                  <a:schemeClr val="tx1"/>
                </a:solidFill>
              </a:rPr>
              <a:t>-Treffen 30.09.2025 - Folie </a:t>
            </a:r>
            <a:fld id="{44BA279E-E9BC-D743-974C-EFE8A41952FB}" type="slidenum">
              <a:rPr lang="de-DE" sz="800" smtClean="0">
                <a:solidFill>
                  <a:schemeClr val="tx1"/>
                </a:solidFill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de-DE" sz="800" dirty="0">
              <a:solidFill>
                <a:schemeClr val="tx1"/>
              </a:solidFill>
            </a:endParaRPr>
          </a:p>
          <a:p>
            <a:pPr algn="l">
              <a:spcBef>
                <a:spcPct val="50000"/>
              </a:spcBef>
            </a:pPr>
            <a:endParaRPr lang="de-DE" sz="800" dirty="0">
              <a:solidFill>
                <a:schemeClr val="tx1"/>
              </a:solidFill>
            </a:endParaRPr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41300" y="4645742"/>
            <a:ext cx="6829732" cy="13929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0" tIns="0" rIns="0" bIns="0">
            <a:noAutofit/>
          </a:bodyPr>
          <a:lstStyle>
            <a:lvl1pPr>
              <a:defRPr lang="de-DE" sz="800" dirty="0">
                <a:solidFill>
                  <a:schemeClr val="tx1"/>
                </a:solidFill>
              </a:defRPr>
            </a:lvl1pPr>
          </a:lstStyle>
          <a:p>
            <a:pPr algn="l"/>
            <a:endParaRPr lang="de-DE" dirty="0"/>
          </a:p>
        </p:txBody>
      </p:sp>
      <p:sp>
        <p:nvSpPr>
          <p:cNvPr id="17" name="Titel 6"/>
          <p:cNvSpPr>
            <a:spLocks noGrp="1"/>
          </p:cNvSpPr>
          <p:nvPr>
            <p:ph type="title" hasCustomPrompt="1"/>
          </p:nvPr>
        </p:nvSpPr>
        <p:spPr>
          <a:xfrm>
            <a:off x="249238" y="177800"/>
            <a:ext cx="8638960" cy="33655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 vert="horz" lIns="0" tIns="0" rIns="0" bIns="0" anchor="b" anchorCtr="0"/>
          <a:lstStyle>
            <a:lvl1pPr>
              <a:defRPr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de-DE" dirty="0">
                <a:solidFill>
                  <a:schemeClr val="tx2"/>
                </a:solidFill>
                <a:latin typeface="Arial"/>
                <a:cs typeface="Arial"/>
              </a:rPr>
              <a:t>Headline (Arial 24 Pt, </a:t>
            </a:r>
            <a:r>
              <a:rPr lang="de-DE" dirty="0" err="1">
                <a:solidFill>
                  <a:schemeClr val="tx2"/>
                </a:solidFill>
                <a:latin typeface="Arial"/>
                <a:cs typeface="Arial"/>
              </a:rPr>
              <a:t>Bold</a:t>
            </a:r>
            <a:r>
              <a:rPr lang="de-DE" dirty="0">
                <a:solidFill>
                  <a:schemeClr val="tx2"/>
                </a:solidFill>
                <a:latin typeface="Arial"/>
                <a:cs typeface="Arial"/>
              </a:rPr>
              <a:t>)</a:t>
            </a:r>
          </a:p>
        </p:txBody>
      </p:sp>
      <p:sp>
        <p:nvSpPr>
          <p:cNvPr id="18" name="Textplatzhalter 3" title="Test"/>
          <p:cNvSpPr>
            <a:spLocks noGrp="1"/>
          </p:cNvSpPr>
          <p:nvPr>
            <p:ph type="body" sz="quarter" idx="10" hasCustomPrompt="1"/>
          </p:nvPr>
        </p:nvSpPr>
        <p:spPr>
          <a:xfrm>
            <a:off x="249238" y="573087"/>
            <a:ext cx="8639175" cy="385557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005EAD"/>
              </a:buClr>
              <a:buSzTx/>
              <a:buFont typeface="Wingdings" charset="0"/>
              <a:buNone/>
              <a:tabLst/>
              <a:defRPr sz="1800" b="1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005EAD"/>
              </a:buClr>
              <a:buSzTx/>
              <a:buFont typeface="Wingdings" charset="0"/>
              <a:buNone/>
              <a:tabLst/>
              <a:defRPr/>
            </a:pPr>
            <a:r>
              <a:rPr lang="de-DE" dirty="0"/>
              <a:t>Subheadline (Arial 18 Pt, </a:t>
            </a:r>
            <a:r>
              <a:rPr lang="de-DE" dirty="0" err="1"/>
              <a:t>Bold</a:t>
            </a:r>
            <a:r>
              <a:rPr lang="de-DE" dirty="0"/>
              <a:t>)</a:t>
            </a:r>
          </a:p>
          <a:p>
            <a:pPr lvl="0"/>
            <a:endParaRPr lang="de-DE" dirty="0"/>
          </a:p>
        </p:txBody>
      </p:sp>
      <p:cxnSp>
        <p:nvCxnSpPr>
          <p:cNvPr id="9" name="Gerade Verbindung 8"/>
          <p:cNvCxnSpPr/>
          <p:nvPr userDrawn="1"/>
        </p:nvCxnSpPr>
        <p:spPr bwMode="auto">
          <a:xfrm>
            <a:off x="0" y="934955"/>
            <a:ext cx="4575175" cy="0"/>
          </a:xfrm>
          <a:prstGeom prst="line">
            <a:avLst/>
          </a:prstGeom>
          <a:noFill/>
          <a:ln w="38100" cap="rnd" cmpd="sng" algn="ctr">
            <a:solidFill>
              <a:srgbClr val="BE006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249238" y="1127125"/>
            <a:ext cx="8648699" cy="34242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EAD"/>
              </a:buClr>
              <a:buNone/>
              <a:defRPr/>
            </a:lvl1pPr>
            <a:lvl2pPr marL="631825" indent="-180975">
              <a:defRPr/>
            </a:lvl2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88090283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</p:sldLayoutIdLst>
  <p:transition>
    <p:fad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5EA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188913" indent="-188913" algn="l" rtl="0" eaLnBrk="1" fontAlgn="base" hangingPunct="1">
        <a:spcBef>
          <a:spcPct val="0"/>
        </a:spcBef>
        <a:spcAft>
          <a:spcPct val="30000"/>
        </a:spcAft>
        <a:buClr>
          <a:srgbClr val="005EAD"/>
        </a:buClr>
        <a:buFont typeface="Wingdings" charset="0"/>
        <a:buChar char="§"/>
        <a:defRPr sz="1600">
          <a:solidFill>
            <a:schemeClr val="tx1"/>
          </a:solidFill>
          <a:latin typeface="Arial"/>
          <a:ea typeface="+mn-ea"/>
          <a:cs typeface="Arial"/>
        </a:defRPr>
      </a:lvl1pPr>
      <a:lvl2pPr marL="665163" indent="-285750" algn="l" rtl="0" eaLnBrk="1" fontAlgn="base" hangingPunct="1">
        <a:spcBef>
          <a:spcPct val="0"/>
        </a:spcBef>
        <a:spcAft>
          <a:spcPct val="30000"/>
        </a:spcAft>
        <a:buClr>
          <a:srgbClr val="005EAD"/>
        </a:buClr>
        <a:buFont typeface="Wingdings" charset="0"/>
        <a:buChar char="§"/>
        <a:defRPr sz="1600">
          <a:solidFill>
            <a:schemeClr val="tx1"/>
          </a:solidFill>
          <a:latin typeface="Arial"/>
          <a:ea typeface="+mn-ea"/>
          <a:cs typeface="Arial"/>
        </a:defRPr>
      </a:lvl2pPr>
      <a:lvl3pPr marL="1084263" indent="-228600" algn="l" rtl="0" eaLnBrk="1" fontAlgn="base" hangingPunct="1">
        <a:spcBef>
          <a:spcPct val="0"/>
        </a:spcBef>
        <a:spcAft>
          <a:spcPct val="30000"/>
        </a:spcAft>
        <a:buClr>
          <a:srgbClr val="005EAD"/>
        </a:buClr>
        <a:buFont typeface="Wingdings" charset="0"/>
        <a:buChar char="§"/>
        <a:defRPr sz="1600">
          <a:solidFill>
            <a:schemeClr val="tx1"/>
          </a:solidFill>
          <a:latin typeface="Arial"/>
          <a:ea typeface="+mn-ea"/>
          <a:cs typeface="Arial"/>
        </a:defRPr>
      </a:lvl3pPr>
      <a:lvl4pPr marL="1503363" indent="-228600" algn="l" rtl="0" eaLnBrk="1" fontAlgn="base" hangingPunct="1">
        <a:spcBef>
          <a:spcPct val="0"/>
        </a:spcBef>
        <a:spcAft>
          <a:spcPct val="30000"/>
        </a:spcAft>
        <a:buClr>
          <a:srgbClr val="005EAD"/>
        </a:buClr>
        <a:buFont typeface="Wingdings" charset="0"/>
        <a:buChar char="§"/>
        <a:tabLst/>
        <a:defRPr sz="1600">
          <a:solidFill>
            <a:schemeClr val="tx1"/>
          </a:solidFill>
          <a:latin typeface="Arial"/>
          <a:ea typeface="+mn-ea"/>
          <a:cs typeface="Arial"/>
        </a:defRPr>
      </a:lvl4pPr>
      <a:lvl5pPr marL="1922463" indent="-228600" algn="l" rtl="0" eaLnBrk="1" fontAlgn="base" hangingPunct="1">
        <a:spcBef>
          <a:spcPct val="0"/>
        </a:spcBef>
        <a:spcAft>
          <a:spcPct val="30000"/>
        </a:spcAft>
        <a:buClr>
          <a:srgbClr val="005EAD"/>
        </a:buClr>
        <a:buFont typeface="Wingdings" charset="0"/>
        <a:buChar char="§"/>
        <a:defRPr sz="1600">
          <a:solidFill>
            <a:schemeClr val="tx1"/>
          </a:solidFill>
          <a:latin typeface="Arial"/>
          <a:ea typeface="+mn-ea"/>
          <a:cs typeface="Arial"/>
        </a:defRPr>
      </a:lvl5pPr>
      <a:lvl6pPr marL="2379663" indent="-228600" algn="l" rtl="0" eaLnBrk="1" fontAlgn="base" hangingPunct="1">
        <a:spcBef>
          <a:spcPct val="0"/>
        </a:spcBef>
        <a:spcAft>
          <a:spcPct val="30000"/>
        </a:spcAft>
        <a:buClr>
          <a:srgbClr val="00377D"/>
        </a:buClr>
        <a:buFont typeface="Wingdings" charset="0"/>
        <a:buChar char="§"/>
        <a:defRPr sz="1600">
          <a:solidFill>
            <a:schemeClr val="tx1"/>
          </a:solidFill>
          <a:latin typeface="+mn-lt"/>
          <a:ea typeface="+mn-ea"/>
        </a:defRPr>
      </a:lvl6pPr>
      <a:lvl7pPr marL="2836863" indent="-228600" algn="l" rtl="0" eaLnBrk="1" fontAlgn="base" hangingPunct="1">
        <a:spcBef>
          <a:spcPct val="0"/>
        </a:spcBef>
        <a:spcAft>
          <a:spcPct val="30000"/>
        </a:spcAft>
        <a:buClr>
          <a:srgbClr val="00377D"/>
        </a:buClr>
        <a:buFont typeface="Wingdings" charset="0"/>
        <a:buChar char="§"/>
        <a:defRPr sz="1600">
          <a:solidFill>
            <a:schemeClr val="tx1"/>
          </a:solidFill>
          <a:latin typeface="+mn-lt"/>
          <a:ea typeface="+mn-ea"/>
        </a:defRPr>
      </a:lvl7pPr>
      <a:lvl8pPr marL="3294063" indent="-228600" algn="l" rtl="0" eaLnBrk="1" fontAlgn="base" hangingPunct="1">
        <a:spcBef>
          <a:spcPct val="0"/>
        </a:spcBef>
        <a:spcAft>
          <a:spcPct val="30000"/>
        </a:spcAft>
        <a:buClr>
          <a:srgbClr val="00377D"/>
        </a:buClr>
        <a:buFont typeface="Wingdings" charset="0"/>
        <a:buChar char="§"/>
        <a:defRPr sz="1600">
          <a:solidFill>
            <a:schemeClr val="tx1"/>
          </a:solidFill>
          <a:latin typeface="+mn-lt"/>
          <a:ea typeface="+mn-ea"/>
        </a:defRPr>
      </a:lvl8pPr>
      <a:lvl9pPr marL="3751263" indent="-228600" algn="l" rtl="0" eaLnBrk="1" fontAlgn="base" hangingPunct="1">
        <a:spcBef>
          <a:spcPct val="0"/>
        </a:spcBef>
        <a:spcAft>
          <a:spcPct val="30000"/>
        </a:spcAft>
        <a:buClr>
          <a:srgbClr val="00377D"/>
        </a:buClr>
        <a:buFont typeface="Wingdings" charset="0"/>
        <a:buChar char="§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Titel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NRW </a:t>
            </a:r>
            <a:r>
              <a:rPr lang="de-DE" dirty="0" err="1"/>
              <a:t>SuperX</a:t>
            </a:r>
            <a:r>
              <a:rPr lang="de-DE" dirty="0"/>
              <a:t>-Treffen</a:t>
            </a:r>
            <a:endParaRPr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30.09.2025 in Hagen</a:t>
            </a:r>
            <a:endParaRPr dirty="0"/>
          </a:p>
        </p:txBody>
      </p:sp>
      <p:pic>
        <p:nvPicPr>
          <p:cNvPr id="6" name="Bild 5" descr="shutterstock_730562770.jpg"/>
          <p:cNvPicPr>
            <a:picLocks noChangeAspect="1"/>
          </p:cNvPicPr>
          <p:nvPr/>
        </p:nvPicPr>
        <p:blipFill>
          <a:blip r:embed="rId3"/>
          <a:srcRect t="25132" b="21685"/>
          <a:stretch/>
        </p:blipFill>
        <p:spPr bwMode="auto">
          <a:xfrm>
            <a:off x="0" y="950912"/>
            <a:ext cx="9162000" cy="3248057"/>
          </a:xfrm>
          <a:prstGeom prst="rect">
            <a:avLst/>
          </a:prstGeom>
        </p:spPr>
      </p:pic>
      <p:cxnSp>
        <p:nvCxnSpPr>
          <p:cNvPr id="7" name="Gerade Verbindung 6"/>
          <p:cNvCxnSpPr>
            <a:cxnSpLocks/>
          </p:cNvCxnSpPr>
          <p:nvPr/>
        </p:nvCxnSpPr>
        <p:spPr bwMode="auto">
          <a:xfrm>
            <a:off x="0" y="4179600"/>
            <a:ext cx="4575175" cy="0"/>
          </a:xfrm>
          <a:prstGeom prst="line">
            <a:avLst/>
          </a:prstGeom>
          <a:noFill/>
          <a:ln w="38100" cap="rnd" cmpd="sng" algn="ctr">
            <a:solidFill>
              <a:srgbClr val="B0046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feld 7"/>
          <p:cNvSpPr txBox="1"/>
          <p:nvPr/>
        </p:nvSpPr>
        <p:spPr bwMode="auto">
          <a:xfrm>
            <a:off x="4770207" y="2604084"/>
            <a:ext cx="42505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defRPr/>
            </a:pPr>
            <a:r>
              <a:rPr lang="de-DE" sz="2400" dirty="0">
                <a:solidFill>
                  <a:schemeClr val="bg1"/>
                </a:solidFill>
              </a:rPr>
              <a:t>Auswertungen im Rahmen von Stipendienprogrammen an der FH SWF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702117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Ausgangslage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239499" y="1035685"/>
            <a:ext cx="8648699" cy="342423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Mit dem Auslaufen von SOSPOS und insbesondere mit dem Ende der Migration von nur noch in EXA verwalteten Studiengängen entfällt die Möglichkeit, die Stipendienverwaltung über SOSPOS abzubilden.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In </a:t>
            </a:r>
            <a:r>
              <a:rPr lang="de-DE" dirty="0" err="1"/>
              <a:t>HISinOne</a:t>
            </a:r>
            <a:r>
              <a:rPr lang="de-DE" dirty="0"/>
              <a:t> gibt es keine äquivalente Möglichkeit.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Die Nutzung eines Externen Programms wurde zwar geprüft, aber mangels Effizienz und Kosten verworfen.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CC0099"/>
                </a:solidFill>
              </a:rPr>
              <a:t>Erforderlich ist die Schaffung einer Möglichkeit:</a:t>
            </a:r>
          </a:p>
          <a:p>
            <a:pPr marL="917575" lvl="1" indent="-285750">
              <a:buFont typeface="Arial" panose="020B0604020202020204" pitchFamily="34" charset="0"/>
              <a:buChar char="•"/>
            </a:pPr>
            <a:r>
              <a:rPr lang="de-DE" dirty="0"/>
              <a:t>Zur Erfüllung der Lieferverpflichtungen im Rahmen des Deutschlandstipendienprogramms.</a:t>
            </a:r>
          </a:p>
          <a:p>
            <a:pPr marL="917575" lvl="1" indent="-285750">
              <a:buFont typeface="Arial" panose="020B0604020202020204" pitchFamily="34" charset="0"/>
              <a:buChar char="•"/>
            </a:pPr>
            <a:r>
              <a:rPr lang="de-DE" dirty="0"/>
              <a:t>Zur effizienten Überprüfung der Stipendiatinnen und Stipendiaten (ohne Einzelfallprüfung (z.B. bei der Rückmeldung etc.).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endParaRPr lang="de-DE" dirty="0"/>
          </a:p>
          <a:p>
            <a:endParaRPr lang="de-DE" b="1" dirty="0">
              <a:solidFill>
                <a:srgbClr val="FF0000"/>
              </a:solidFill>
            </a:endParaRP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3646697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9621D2-1219-4FC4-D894-2771B67A1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Musterdatensatz Deutschlandstipendiaten (</a:t>
            </a:r>
            <a:r>
              <a:rPr lang="de-DE" dirty="0" err="1"/>
              <a:t>core</a:t>
            </a:r>
            <a:r>
              <a:rPr lang="de-DE" dirty="0"/>
              <a:t>)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EEA5E2A-8E75-1C82-EFB3-6A106B2A95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Zur Lieferung an IT.NRW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57C7B15D-59B9-B63B-D7DB-78A9BC3B4F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238" y="1459641"/>
            <a:ext cx="8648700" cy="1605108"/>
          </a:xfrm>
        </p:spPr>
      </p:pic>
      <p:sp>
        <p:nvSpPr>
          <p:cNvPr id="7" name="Pfeil: nach unten 6">
            <a:extLst>
              <a:ext uri="{FF2B5EF4-FFF2-40B4-BE49-F238E27FC236}">
                <a16:creationId xmlns:a16="http://schemas.microsoft.com/office/drawing/2014/main" id="{D4027513-812D-F890-0437-13EF60DF4E80}"/>
              </a:ext>
            </a:extLst>
          </p:cNvPr>
          <p:cNvSpPr/>
          <p:nvPr/>
        </p:nvSpPr>
        <p:spPr bwMode="auto">
          <a:xfrm rot="10800000">
            <a:off x="7807910" y="2955633"/>
            <a:ext cx="115410" cy="621581"/>
          </a:xfrm>
          <a:prstGeom prst="downArrow">
            <a:avLst/>
          </a:prstGeom>
          <a:solidFill>
            <a:srgbClr val="CC0099"/>
          </a:solidFill>
          <a:ln w="127000" cap="flat" cmpd="sng" algn="ctr">
            <a:solidFill>
              <a:srgbClr val="CC009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" name="Pfeil: nach unten 7">
            <a:extLst>
              <a:ext uri="{FF2B5EF4-FFF2-40B4-BE49-F238E27FC236}">
                <a16:creationId xmlns:a16="http://schemas.microsoft.com/office/drawing/2014/main" id="{72382EA0-E002-30A6-A059-199C056D61C7}"/>
              </a:ext>
            </a:extLst>
          </p:cNvPr>
          <p:cNvSpPr/>
          <p:nvPr/>
        </p:nvSpPr>
        <p:spPr bwMode="auto">
          <a:xfrm rot="10800000">
            <a:off x="8421949" y="2955633"/>
            <a:ext cx="115410" cy="621581"/>
          </a:xfrm>
          <a:prstGeom prst="downArrow">
            <a:avLst/>
          </a:prstGeom>
          <a:solidFill>
            <a:srgbClr val="CC0099"/>
          </a:solidFill>
          <a:ln w="127000" cap="flat" cmpd="sng" algn="ctr">
            <a:solidFill>
              <a:srgbClr val="CC009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5588CE3-FE5D-5463-77FF-F928FE7E3D55}"/>
              </a:ext>
            </a:extLst>
          </p:cNvPr>
          <p:cNvSpPr txBox="1"/>
          <p:nvPr/>
        </p:nvSpPr>
        <p:spPr>
          <a:xfrm>
            <a:off x="746574" y="3565746"/>
            <a:ext cx="6302296" cy="584775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 eaLnBrk="1" hangingPunct="1">
              <a:spcAft>
                <a:spcPct val="30000"/>
              </a:spcAft>
              <a:buClr>
                <a:srgbClr val="005EAD"/>
              </a:buClr>
            </a:pPr>
            <a:r>
              <a:rPr lang="de-DE" sz="160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Nur die letzten beiden Spalten sind nicht in </a:t>
            </a:r>
            <a:r>
              <a:rPr lang="de-DE" sz="160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HISinOne</a:t>
            </a:r>
            <a:r>
              <a:rPr lang="de-DE" sz="160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enthalten – bei allen anderen ist auch der Statistik-Schlüssel vorhanden!</a:t>
            </a:r>
          </a:p>
        </p:txBody>
      </p:sp>
    </p:spTree>
    <p:extLst>
      <p:ext uri="{BB962C8B-B14F-4D97-AF65-F5344CB8AC3E}">
        <p14:creationId xmlns:p14="http://schemas.microsoft.com/office/powerpoint/2010/main" val="273373808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Ziel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239499" y="1035685"/>
            <a:ext cx="8648699" cy="342423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Bereits die Arbeit mit SOSPOS war mühsam, da die Erstellung der Statistik-Datei immer eine Behelfslösung war. Außerdem mussten alle Stipendiatinnen und Stipendiaten händisch eingepflegt werden.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Eine rein händische – fallweise Umsetzung kam bei rund 150 Stipendien nicht in Frage.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Ziel war es:</a:t>
            </a:r>
          </a:p>
          <a:p>
            <a:pPr marL="974725" lvl="1" indent="-342900">
              <a:buFont typeface="+mj-lt"/>
              <a:buAutoNum type="arabicPeriod"/>
            </a:pPr>
            <a:r>
              <a:rPr lang="de-DE" dirty="0"/>
              <a:t>Ein Lösung zu haben, die mit möglichst geringem Aufwand die jährliche amtliche Statistiklieferung ermöglicht.</a:t>
            </a:r>
          </a:p>
          <a:p>
            <a:pPr marL="974725" lvl="1" indent="-342900">
              <a:buFont typeface="+mj-lt"/>
              <a:buAutoNum type="arabicPeriod"/>
            </a:pPr>
            <a:r>
              <a:rPr lang="de-DE" dirty="0"/>
              <a:t>Eine Möglichkeit zu schaffen, tagesaktuell die Stipendiatinnen und Stipendiaten zu prüfen (Rückmeldung, Studiengangwechsel, etc.) – auch nutzbar für andere Stipendienprogramme.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endParaRPr lang="de-DE" dirty="0"/>
          </a:p>
          <a:p>
            <a:endParaRPr lang="de-DE" b="1" dirty="0">
              <a:solidFill>
                <a:srgbClr val="FF0000"/>
              </a:solidFill>
            </a:endParaRP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1467214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63C472-4A2A-88C0-9879-D704CD206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Umsetzung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AA5E27A-5A6A-B1B7-EFCF-8B8A630788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Beispiel mit Demo-Daten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C1E15E0-92FE-3C7B-784B-8881C7AAD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238" y="1349272"/>
            <a:ext cx="8648699" cy="55963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Daten-Upload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Über den Berichtsassistent können zwei Berichte erstellt werden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63F873F-445E-2CCA-D2A3-6BBDA58563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625" y="2299532"/>
            <a:ext cx="4286470" cy="1930499"/>
          </a:xfrm>
          <a:prstGeom prst="rect">
            <a:avLst/>
          </a:prstGeom>
        </p:spPr>
      </p:pic>
      <p:sp>
        <p:nvSpPr>
          <p:cNvPr id="5" name="Pfeil: nach unten 4">
            <a:extLst>
              <a:ext uri="{FF2B5EF4-FFF2-40B4-BE49-F238E27FC236}">
                <a16:creationId xmlns:a16="http://schemas.microsoft.com/office/drawing/2014/main" id="{F00C2E0B-1ACC-6B0E-2E40-705DA03DEE04}"/>
              </a:ext>
            </a:extLst>
          </p:cNvPr>
          <p:cNvSpPr/>
          <p:nvPr/>
        </p:nvSpPr>
        <p:spPr bwMode="auto">
          <a:xfrm rot="5400000">
            <a:off x="5408599" y="3130296"/>
            <a:ext cx="115410" cy="621581"/>
          </a:xfrm>
          <a:prstGeom prst="downArrow">
            <a:avLst/>
          </a:prstGeom>
          <a:solidFill>
            <a:srgbClr val="CC0099"/>
          </a:solidFill>
          <a:ln w="127000" cap="flat" cmpd="sng" algn="ctr">
            <a:solidFill>
              <a:srgbClr val="CC009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68404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BD6791-1763-DBFE-3E19-DD8E0A1C8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Stipendiaten (amtlich)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34670E4-6703-3C6E-F78E-274BF085FE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sz="1100" b="0" dirty="0"/>
              <a:t>(gelb markierte Spalten dienen zur internen Identifikation  und werden vor der Lieferung gelöscht – dafür die </a:t>
            </a:r>
            <a:r>
              <a:rPr lang="de-DE" sz="1100" b="0" dirty="0">
                <a:solidFill>
                  <a:srgbClr val="FF0000"/>
                </a:solidFill>
              </a:rPr>
              <a:t>ID-Nummer</a:t>
            </a:r>
            <a:r>
              <a:rPr lang="de-DE" sz="1100" b="0" dirty="0"/>
              <a:t> eintragen)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BCF0213-CE71-852A-7234-775D0328DC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82" y="907341"/>
            <a:ext cx="9010436" cy="366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91007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E19D6E-D9ED-E248-164F-FCAE3DD2A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Stipendiaten (zur internen Überprüfung)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5142A3A-3AAE-3FF6-146F-7E68658F22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sz="1100" dirty="0"/>
              <a:t>(die Adressdaten müssen hierzu in der BI vorhanden sein)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1E0A997-C8DC-B11A-F828-CDA68372A9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578" y="1017381"/>
            <a:ext cx="8816279" cy="351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72613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Master_16zu9 2022">
  <a:themeElements>
    <a:clrScheme name="Leere Präsentation 2">
      <a:dk1>
        <a:srgbClr val="000000"/>
      </a:dk1>
      <a:lt1>
        <a:srgbClr val="FFFFFF"/>
      </a:lt1>
      <a:dk2>
        <a:srgbClr val="005EAD"/>
      </a:dk2>
      <a:lt2>
        <a:srgbClr val="000000"/>
      </a:lt2>
      <a:accent1>
        <a:srgbClr val="C0C0C0"/>
      </a:accent1>
      <a:accent2>
        <a:srgbClr val="005EAD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49C"/>
      </a:accent6>
      <a:hlink>
        <a:srgbClr val="B2B2B2"/>
      </a:hlink>
      <a:folHlink>
        <a:srgbClr val="000000"/>
      </a:folHlink>
    </a:clrScheme>
    <a:fontScheme name="Leere Prä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2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2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33CC"/>
        </a:dk2>
        <a:lt2>
          <a:srgbClr val="000000"/>
        </a:lt2>
        <a:accent1>
          <a:srgbClr val="3399FF"/>
        </a:accent1>
        <a:accent2>
          <a:srgbClr val="0033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002DB9"/>
        </a:accent6>
        <a:hlink>
          <a:srgbClr val="CC00CC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5EAD"/>
        </a:dk2>
        <a:lt2>
          <a:srgbClr val="000000"/>
        </a:lt2>
        <a:accent1>
          <a:srgbClr val="C0C0C0"/>
        </a:accent1>
        <a:accent2>
          <a:srgbClr val="005EA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49C"/>
        </a:accent6>
        <a:hlink>
          <a:srgbClr val="B2B2B2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äsentation4" id="{A51F320C-4BE5-0B4A-8D0C-E0E75334F8E7}" vid="{7C56153D-FC9C-EC40-AF4A-EA9299A7D32E}"/>
    </a:ext>
  </a:ext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PPT-Master_16zu9_2022</Template>
  <TotalTime>0</TotalTime>
  <Words>280</Words>
  <Application>Microsoft Office PowerPoint</Application>
  <PresentationFormat>Bildschirmpräsentation (16:9)</PresentationFormat>
  <Paragraphs>37</Paragraphs>
  <Slides>7</Slides>
  <Notes>4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  <vt:variant>
        <vt:lpstr>Zielgruppenorientierte Präsentationen</vt:lpstr>
      </vt:variant>
      <vt:variant>
        <vt:i4>1</vt:i4>
      </vt:variant>
    </vt:vector>
  </HeadingPairs>
  <TitlesOfParts>
    <vt:vector size="13" baseType="lpstr">
      <vt:lpstr>Arial</vt:lpstr>
      <vt:lpstr>Syntax</vt:lpstr>
      <vt:lpstr>Times</vt:lpstr>
      <vt:lpstr>Wingdings</vt:lpstr>
      <vt:lpstr>Master_16zu9 2022</vt:lpstr>
      <vt:lpstr>NRW SuperX-Treffen</vt:lpstr>
      <vt:lpstr>Ausgangslage</vt:lpstr>
      <vt:lpstr>Musterdatensatz Deutschlandstipendiaten (core)</vt:lpstr>
      <vt:lpstr>Ziel</vt:lpstr>
      <vt:lpstr>Umsetzung</vt:lpstr>
      <vt:lpstr>Stipendiaten (amtlich)</vt:lpstr>
      <vt:lpstr>Stipendiaten (zur internen Überprüfung)</vt:lpstr>
      <vt:lpstr>Mustermann1</vt:lpstr>
    </vt:vector>
  </TitlesOfParts>
  <Company>Fachhochschule Südwestfalen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Albers</dc:creator>
  <cp:lastModifiedBy>Aline Albers</cp:lastModifiedBy>
  <cp:revision>47</cp:revision>
  <cp:lastPrinted>2010-04-29T14:30:22Z</cp:lastPrinted>
  <dcterms:created xsi:type="dcterms:W3CDTF">2024-09-17T07:47:27Z</dcterms:created>
  <dcterms:modified xsi:type="dcterms:W3CDTF">2025-08-27T07:37:12Z</dcterms:modified>
</cp:coreProperties>
</file>